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6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:p15="http://schemas.microsoft.com/office/powerpoint/2012/main" xmlns="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65" autoAdjust="0"/>
    <p:restoredTop sz="94939" autoAdjust="0"/>
  </p:normalViewPr>
  <p:slideViewPr>
    <p:cSldViewPr>
      <p:cViewPr>
        <p:scale>
          <a:sx n="125" d="100"/>
          <a:sy n="125" d="100"/>
        </p:scale>
        <p:origin x="-132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30.04.2019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://saratov.pfdo.ru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 smtClean="0">
                <a:solidFill>
                  <a:srgbClr val="FF0000"/>
                </a:solidFill>
              </a:rPr>
              <a:t>15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://saratov.pfdo.ru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://saratov.pfdo.ru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9237</TotalTime>
  <Words>403</Words>
  <Application>Microsoft Office PowerPoint</Application>
  <PresentationFormat>Лист A4 (210x297 мм)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Сметанина Л Г</cp:lastModifiedBy>
  <cp:revision>309</cp:revision>
  <dcterms:created xsi:type="dcterms:W3CDTF">2010-08-25T03:43:27Z</dcterms:created>
  <dcterms:modified xsi:type="dcterms:W3CDTF">2019-04-30T07:51:42Z</dcterms:modified>
</cp:coreProperties>
</file>